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25188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мая до 20 ч. 27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юго-восточный 9-14 м/с. Температура воздуха ночью 13-15, днем 31-33 тепла.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28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мая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15-20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26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44265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/>
                        <a:t>0.458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dirty="0"/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35723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5727</cp:revision>
  <cp:lastPrinted>2025-12-12T07:56:19Z</cp:lastPrinted>
  <dcterms:created xsi:type="dcterms:W3CDTF">2018-03-27T06:03:00Z</dcterms:created>
  <dcterms:modified xsi:type="dcterms:W3CDTF">2026-05-26T08:55:48Z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